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256" r:id="rId3"/>
    <p:sldId id="362" r:id="rId4"/>
    <p:sldId id="364" r:id="rId5"/>
    <p:sldId id="316" r:id="rId6"/>
    <p:sldId id="317" r:id="rId7"/>
    <p:sldId id="318" r:id="rId8"/>
    <p:sldId id="321" r:id="rId9"/>
    <p:sldId id="357" r:id="rId10"/>
    <p:sldId id="323" r:id="rId11"/>
    <p:sldId id="324" r:id="rId12"/>
    <p:sldId id="325" r:id="rId13"/>
    <p:sldId id="326" r:id="rId14"/>
    <p:sldId id="348" r:id="rId15"/>
    <p:sldId id="356" r:id="rId16"/>
    <p:sldId id="358" r:id="rId17"/>
    <p:sldId id="360" r:id="rId18"/>
    <p:sldId id="341" r:id="rId19"/>
    <p:sldId id="365" r:id="rId20"/>
    <p:sldId id="340" r:id="rId21"/>
    <p:sldId id="352" r:id="rId22"/>
    <p:sldId id="350" r:id="rId23"/>
    <p:sldId id="334" r:id="rId24"/>
    <p:sldId id="335" r:id="rId25"/>
    <p:sldId id="336" r:id="rId26"/>
    <p:sldId id="354" r:id="rId27"/>
    <p:sldId id="338" r:id="rId28"/>
    <p:sldId id="366" r:id="rId29"/>
    <p:sldId id="361" r:id="rId30"/>
    <p:sldId id="314" r:id="rId31"/>
    <p:sldId id="328" r:id="rId32"/>
    <p:sldId id="351" r:id="rId33"/>
    <p:sldId id="359" r:id="rId34"/>
    <p:sldId id="313" r:id="rId35"/>
    <p:sldId id="345" r:id="rId36"/>
    <p:sldId id="339" r:id="rId37"/>
    <p:sldId id="329" r:id="rId38"/>
    <p:sldId id="353" r:id="rId39"/>
    <p:sldId id="343" r:id="rId40"/>
    <p:sldId id="346" r:id="rId41"/>
    <p:sldId id="342" r:id="rId42"/>
    <p:sldId id="347" r:id="rId43"/>
    <p:sldId id="35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7"/>
            <p14:sldId id="318"/>
            <p14:sldId id="321"/>
            <p14:sldId id="357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48"/>
            <p14:sldId id="356"/>
            <p14:sldId id="358"/>
            <p14:sldId id="360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D6320B"/>
    <a:srgbClr val="2E8AA2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105" d="100"/>
          <a:sy n="105" d="100"/>
        </p:scale>
        <p:origin x="126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1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3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0.png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9.png"/><Relationship Id="rId12" Type="http://schemas.openxmlformats.org/officeDocument/2006/relationships/image" Target="../media/image650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11" Type="http://schemas.openxmlformats.org/officeDocument/2006/relationships/image" Target="../media/image640.png"/><Relationship Id="rId5" Type="http://schemas.openxmlformats.org/officeDocument/2006/relationships/image" Target="../media/image57.png"/><Relationship Id="rId15" Type="http://schemas.openxmlformats.org/officeDocument/2006/relationships/image" Target="../media/image52.png"/><Relationship Id="rId10" Type="http://schemas.openxmlformats.org/officeDocument/2006/relationships/image" Target="../media/image630.png"/><Relationship Id="rId4" Type="http://schemas.openxmlformats.org/officeDocument/2006/relationships/image" Target="../media/image56.png"/><Relationship Id="rId1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210.png"/><Relationship Id="rId7" Type="http://schemas.openxmlformats.org/officeDocument/2006/relationships/image" Target="../media/image66.png"/><Relationship Id="rId12" Type="http://schemas.openxmlformats.org/officeDocument/2006/relationships/image" Target="../media/image13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230.png"/><Relationship Id="rId10" Type="http://schemas.openxmlformats.org/officeDocument/2006/relationships/image" Target="../media/image69.png"/><Relationship Id="rId19" Type="http://schemas.openxmlformats.org/officeDocument/2006/relationships/image" Target="../media/image18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Relationship Id="rId22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JLFP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/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/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Avoided state-space explosions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901C4-A305-438D-801D-5088BB4CF58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56760" y="5077290"/>
            <a:ext cx="2026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479D4D-F723-411B-8E81-B7634ACD6F3D}"/>
              </a:ext>
            </a:extLst>
          </p:cNvPr>
          <p:cNvSpPr txBox="1"/>
          <p:nvPr/>
        </p:nvSpPr>
        <p:spPr>
          <a:xfrm>
            <a:off x="1372001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Earliest Start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38026-13E6-415E-B952-E8A830E5FC71}"/>
              </a:ext>
            </a:extLst>
          </p:cNvPr>
          <p:cNvSpPr txBox="1"/>
          <p:nvPr/>
        </p:nvSpPr>
        <p:spPr>
          <a:xfrm>
            <a:off x="3739415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Latest Start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FEDD0-3924-4988-8D16-E5CA738F19B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5593" y="5233829"/>
            <a:ext cx="548239" cy="50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CC583-7083-4487-B79E-BF8435842B3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78981" y="5261957"/>
            <a:ext cx="924026" cy="47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  <p:bldP spid="10" grpId="0"/>
      <p:bldP spid="20" grpId="0"/>
      <p:bldP spid="21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Some 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</a:t>
            </a:r>
          </a:p>
          <a:p>
            <a:pPr lvl="1"/>
            <a:r>
              <a:rPr lang="en-GB" dirty="0"/>
              <a:t>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</a:t>
            </a:r>
          </a:p>
          <a:p>
            <a:pPr lvl="1"/>
            <a:r>
              <a:rPr lang="en-GB" dirty="0"/>
              <a:t>It is still too pessimistic</a:t>
            </a:r>
          </a:p>
          <a:p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65023"/>
            <a:ext cx="5093073" cy="233977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28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2411</Words>
  <Application>Microsoft Office PowerPoint</Application>
  <PresentationFormat>Widescreen</PresentationFormat>
  <Paragraphs>782</Paragraphs>
  <Slides>42</Slides>
  <Notes>23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Why gang?</vt:lpstr>
      <vt:lpstr>Types of gang</vt:lpstr>
      <vt:lpstr>Previous work</vt:lpstr>
      <vt:lpstr>Bundled scheduling  vs Limited-Preemptive</vt:lpstr>
      <vt:lpstr>Bundled scheduling  vs Limited-Preemptive</vt:lpstr>
      <vt:lpstr>Our work</vt:lpstr>
      <vt:lpstr>Project goals</vt:lpstr>
      <vt:lpstr>Scheduling analysis state of the art </vt:lpstr>
      <vt:lpstr>Schedule abstraction graph</vt:lpstr>
      <vt:lpstr>SAG for gang tasks</vt:lpstr>
      <vt:lpstr>How does JLFP work with gang?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New Scheduler</vt:lpstr>
      <vt:lpstr>Results JLFP vs new scheduler</vt:lpstr>
      <vt:lpstr>Conclusions</vt:lpstr>
      <vt:lpstr>Questions?</vt:lpstr>
      <vt:lpstr>SAG analysis changes for gang</vt:lpstr>
      <vt:lpstr>How does SAG work?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169</cp:revision>
  <dcterms:created xsi:type="dcterms:W3CDTF">2020-05-19T11:12:13Z</dcterms:created>
  <dcterms:modified xsi:type="dcterms:W3CDTF">2020-05-29T13:45:18Z</dcterms:modified>
</cp:coreProperties>
</file>